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03" autoAdjust="0"/>
    <p:restoredTop sz="94660"/>
  </p:normalViewPr>
  <p:slideViewPr>
    <p:cSldViewPr>
      <p:cViewPr varScale="1">
        <p:scale>
          <a:sx n="70" d="100"/>
          <a:sy n="70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73A73B-A006-4A40-9A50-AB1887C6BB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8EE365-7C60-4528-8A28-B41211238B6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Roman society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2133600"/>
            <a:ext cx="7854696" cy="2895600"/>
          </a:xfrm>
        </p:spPr>
        <p:txBody>
          <a:bodyPr/>
          <a:lstStyle/>
          <a:p>
            <a:pPr algn="ctr"/>
            <a:r>
              <a:rPr lang="en-US" dirty="0" smtClean="0"/>
              <a:t>Felipe Marquez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55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en-US" dirty="0">
                <a:ea typeface="Calibri"/>
                <a:cs typeface="Times New Roman"/>
              </a:rPr>
              <a:t>Plebeians </a:t>
            </a:r>
            <a:r>
              <a:rPr lang="en-US" dirty="0" smtClean="0">
                <a:ea typeface="Calibri"/>
                <a:cs typeface="Times New Roman"/>
              </a:rPr>
              <a:t>and Patricians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228600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The </a:t>
            </a:r>
            <a:r>
              <a:rPr lang="en-US" dirty="0">
                <a:cs typeface="Times New Roman"/>
              </a:rPr>
              <a:t>P</a:t>
            </a:r>
            <a:r>
              <a:rPr lang="en-US" dirty="0" smtClean="0">
                <a:ea typeface="Calibri"/>
                <a:cs typeface="Times New Roman"/>
              </a:rPr>
              <a:t>atricians were part of the noble family which meant they had slaves while </a:t>
            </a:r>
            <a:r>
              <a:rPr lang="en-US" dirty="0">
                <a:ea typeface="Calibri"/>
                <a:cs typeface="Times New Roman"/>
              </a:rPr>
              <a:t>Plebeians were normal people or </a:t>
            </a:r>
            <a:r>
              <a:rPr lang="en-US" dirty="0" smtClean="0">
                <a:ea typeface="Calibri"/>
                <a:cs typeface="Times New Roman"/>
              </a:rPr>
              <a:t>slaves.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2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8197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Woman of Rome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77000" cy="4191000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marR="0" lvl="0" indent="-5143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The 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women 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had less power 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than 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man who can vote and lead while the woman were house manager, wool spinner and clothes 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maker.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 </a:t>
            </a:r>
            <a:endParaRPr lang="en-US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Calibri"/>
            </a:endParaRPr>
          </a:p>
          <a:p>
            <a:pPr marL="514350" marR="0" lvl="0" indent="-5143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She 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could not vote or be a witness in court - unless she was a 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vestal.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</a:p>
          <a:p>
            <a:pPr marL="514350" marR="0" lvl="0" indent="-5143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A women 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was also unable to possess her own 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things but</a:t>
            </a:r>
            <a:endParaRPr 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 women 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were allowed to divorce - without even having to give a reason.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 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</a:rPr>
              <a:t> 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R="0" lv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2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1066800"/>
          </a:xfrm>
        </p:spPr>
        <p:txBody>
          <a:bodyPr/>
          <a:lstStyle/>
          <a:p>
            <a:pPr algn="ctr"/>
            <a:r>
              <a:rPr lang="en-US" dirty="0" smtClean="0"/>
              <a:t>Roman </a:t>
            </a:r>
            <a:r>
              <a:rPr lang="en-US" dirty="0"/>
              <a:t>S</a:t>
            </a:r>
            <a:r>
              <a:rPr lang="en-US" dirty="0" smtClean="0"/>
              <a:t>laves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133600"/>
            <a:ext cx="7854696" cy="3276600"/>
          </a:xfrm>
        </p:spPr>
        <p:txBody>
          <a:bodyPr>
            <a:normAutofit lnSpcReduction="10000"/>
          </a:bodyPr>
          <a:lstStyle/>
          <a:p>
            <a:pPr marL="457200" marR="0" lvl="0" indent="-45720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 slaves were just broken toy to noble family but there 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a period when laws began to be passed to protect the rights of 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slaves</a:t>
            </a:r>
          </a:p>
          <a:p>
            <a:pPr marL="457200" marR="0" lvl="0" indent="-45720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F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or 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example promoting the rights of a family to remain united or of individuals to be treated to health by their owners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.</a:t>
            </a:r>
          </a:p>
          <a:p>
            <a:pPr marL="457200" marR="0" lvl="0" indent="-45720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Slaves also could buy their own freedom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97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851648" cy="1143000"/>
          </a:xfrm>
        </p:spPr>
        <p:txBody>
          <a:bodyPr/>
          <a:lstStyle/>
          <a:p>
            <a:pPr algn="ctr"/>
            <a:r>
              <a:rPr lang="en-US" dirty="0" smtClean="0"/>
              <a:t>Children of </a:t>
            </a:r>
            <a:r>
              <a:rPr lang="en-US" dirty="0"/>
              <a:t>R</a:t>
            </a:r>
            <a:r>
              <a:rPr lang="en-US" dirty="0" smtClean="0"/>
              <a:t>ome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854696" cy="4495800"/>
          </a:xfrm>
        </p:spPr>
        <p:txBody>
          <a:bodyPr>
            <a:noAutofit/>
          </a:bodyPr>
          <a:lstStyle/>
          <a:p>
            <a:pPr marL="514350" indent="-514350" algn="ctr">
              <a:buFont typeface="+mj-lt"/>
              <a:buAutoNum type="arabicPeriod"/>
            </a:pPr>
            <a:endParaRPr lang="en-US" dirty="0" smtClean="0"/>
          </a:p>
          <a:p>
            <a:pPr marL="514350" indent="-514350" algn="ctr">
              <a:buFont typeface="+mj-lt"/>
              <a:buAutoNum type="arabicPeriod"/>
            </a:pPr>
            <a:r>
              <a:rPr lang="en-US" dirty="0" smtClean="0"/>
              <a:t>After </a:t>
            </a:r>
            <a:r>
              <a:rPr lang="en-US" dirty="0"/>
              <a:t>birth, the midwife placed babies on the ground: only if the paterfamilias picked it up was the baby formally accepted into the family. </a:t>
            </a:r>
            <a:br>
              <a:rPr lang="en-US" dirty="0"/>
            </a:br>
            <a:endParaRPr lang="en-US" dirty="0" smtClean="0"/>
          </a:p>
          <a:p>
            <a:pPr marL="514350" indent="-514350" algn="ctr">
              <a:buFont typeface="+mj-lt"/>
              <a:buAutoNum type="arabicPeriod"/>
            </a:pPr>
            <a:r>
              <a:rPr lang="en-US" dirty="0" smtClean="0"/>
              <a:t>Newborns </a:t>
            </a:r>
            <a:r>
              <a:rPr lang="en-US" dirty="0"/>
              <a:t>could be killed or </a:t>
            </a:r>
            <a:r>
              <a:rPr lang="en-US" dirty="0" smtClean="0"/>
              <a:t>sold and deformed </a:t>
            </a:r>
            <a:r>
              <a:rPr lang="en-US" dirty="0"/>
              <a:t>children were exposed or killed. Children legally belonged to the father, even after a divorce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pPr marL="514350" indent="-514350" algn="ctr">
              <a:buFont typeface="+mj-lt"/>
              <a:buAutoNum type="arabicPeriod"/>
            </a:pPr>
            <a:r>
              <a:rPr lang="en-US" dirty="0" smtClean="0"/>
              <a:t>Around </a:t>
            </a:r>
            <a:r>
              <a:rPr lang="en-US" dirty="0"/>
              <a:t>25 percent of babies in the first century AD did not survive their first year and up to half of all children would die before the age of 10.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0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1219200"/>
          </a:xfrm>
        </p:spPr>
        <p:txBody>
          <a:bodyPr/>
          <a:lstStyle/>
          <a:p>
            <a:pPr algn="ctr"/>
            <a:r>
              <a:rPr lang="en-US" dirty="0" smtClean="0"/>
              <a:t>Roman Men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7854696" cy="4648200"/>
          </a:xfrm>
        </p:spPr>
        <p:txBody>
          <a:bodyPr>
            <a:normAutofit/>
          </a:bodyPr>
          <a:lstStyle/>
          <a:p>
            <a:pPr marL="514350" marR="0" lvl="0" indent="-51435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head of Roman family life was the oldest living male, called the "paterfamilias," or "father of the family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.“</a:t>
            </a:r>
          </a:p>
          <a:p>
            <a:pPr marL="514350" marR="0" lvl="0" indent="-51435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Men in ancient Rome were able to have one or two wife's.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Husbands in Rome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also reserved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the right to murder both adulterating wives and their lovers if they discovered the infidelity under the law itself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.</a:t>
            </a:r>
          </a:p>
          <a:p>
            <a:pPr marL="514350" marR="0" lvl="0" indent="-51435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</a:rPr>
              <a:t> Roman men also had to tech there children how to read, write, and how to fight with a blade. 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27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85164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Summary of Rome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828800"/>
            <a:ext cx="7854696" cy="3962400"/>
          </a:xfrm>
        </p:spPr>
        <p:txBody>
          <a:bodyPr/>
          <a:lstStyle/>
          <a:p>
            <a:pPr algn="ctr"/>
            <a:r>
              <a:rPr lang="en-US" dirty="0" smtClean="0"/>
              <a:t>So in  Rome they thought the men was  more powerful then the woman. They thought the women were weaker than them. They also thought that children with impurity ( disability) were cured and would need to be killed. They also threat there slave like less class even though some were men from the </a:t>
            </a:r>
            <a:r>
              <a:rPr lang="en-US" dirty="0" smtClean="0">
                <a:solidFill>
                  <a:prstClr val="white"/>
                </a:solidFill>
                <a:cs typeface="Times New Roman"/>
              </a:rPr>
              <a:t>P</a:t>
            </a:r>
            <a:r>
              <a:rPr lang="en-US" dirty="0" smtClean="0">
                <a:solidFill>
                  <a:prstClr val="white"/>
                </a:solidFill>
                <a:ea typeface="Calibri"/>
                <a:cs typeface="Times New Roman"/>
              </a:rPr>
              <a:t>atricians but were sold for slaves when they were a baby. So in totally this society is very harsh and unfair but it kept thing organized for the people.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75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367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Roman society </vt:lpstr>
      <vt:lpstr>Plebeians and Patricians</vt:lpstr>
      <vt:lpstr>Woman of Rome </vt:lpstr>
      <vt:lpstr>Roman Slaves </vt:lpstr>
      <vt:lpstr>Children of Rome</vt:lpstr>
      <vt:lpstr>Roman Men</vt:lpstr>
      <vt:lpstr>Summary of Rome </vt:lpstr>
    </vt:vector>
  </TitlesOfParts>
  <Company>Lakeland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 society</dc:title>
  <dc:creator>FMARQUEZ</dc:creator>
  <cp:lastModifiedBy>Lakeland CSD</cp:lastModifiedBy>
  <cp:revision>18</cp:revision>
  <dcterms:created xsi:type="dcterms:W3CDTF">2012-05-09T14:08:49Z</dcterms:created>
  <dcterms:modified xsi:type="dcterms:W3CDTF">2012-05-15T14:03:23Z</dcterms:modified>
</cp:coreProperties>
</file>